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0" autoAdjust="0"/>
  </p:normalViewPr>
  <p:slideViewPr>
    <p:cSldViewPr>
      <p:cViewPr varScale="1">
        <p:scale>
          <a:sx n="97" d="100"/>
          <a:sy n="97" d="100"/>
        </p:scale>
        <p:origin x="-114" y="-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13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1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5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7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9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1DA0-4FF2-49EB-8223-C25C9B41F6C5}" type="datetimeFigureOut">
              <a:rPr lang="ru-RU" smtClean="0"/>
              <a:t>25.06.2014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8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.gif"/><Relationship Id="rId7" Type="http://schemas.openxmlformats.org/officeDocument/2006/relationships/slide" Target="slide1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2.xml"/><Relationship Id="rId10" Type="http://schemas.openxmlformats.org/officeDocument/2006/relationships/hyperlink" Target="mailto:peter1111@mail.ru" TargetMode="External"/><Relationship Id="rId4" Type="http://schemas.openxmlformats.org/officeDocument/2006/relationships/image" Target="../media/image3.jpeg"/><Relationship Id="rId9" Type="http://schemas.openxmlformats.org/officeDocument/2006/relationships/slide" Target="slide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g"/><Relationship Id="rId7" Type="http://schemas.openxmlformats.org/officeDocument/2006/relationships/image" Target="../media/image48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260647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ООО «ТПО АРТ»</a:t>
            </a:r>
            <a:endParaRPr lang="ru-RU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3024336" cy="22682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196752"/>
            <a:ext cx="3168352" cy="2376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36712"/>
            <a:ext cx="2141422" cy="244827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71600" y="3645024"/>
            <a:ext cx="1468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</a:pPr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5" action="ppaction://hlinksldjump"/>
              </a:rPr>
              <a:t>Экстерьеры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971600" y="3933056"/>
            <a:ext cx="2312769" cy="432048"/>
          </a:xfrm>
        </p:spPr>
        <p:txBody>
          <a:bodyPr>
            <a:normAutofit/>
          </a:bodyPr>
          <a:lstStyle/>
          <a:p>
            <a:pPr algn="l"/>
            <a:r>
              <a:rPr lang="ru-RU" sz="1800" dirty="0" smtClean="0">
                <a:solidFill>
                  <a:schemeClr val="bg1"/>
                </a:solidFill>
                <a:latin typeface="Book Antiqua" panose="02040602050305030304" pitchFamily="18" charset="0"/>
                <a:hlinkClick r:id="rId6" action="ppaction://hlinksldjump"/>
              </a:rPr>
              <a:t>Интерьеры</a:t>
            </a:r>
            <a:endParaRPr lang="ru-RU" sz="1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4293096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7" action="ppaction://hlinksldjump"/>
              </a:rPr>
              <a:t>Балясины, ступени, колонны, парапеты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464384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8" action="ppaction://hlinksldjump"/>
              </a:rPr>
              <a:t>Садово-парковое благоустройство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0" y="5003884"/>
            <a:ext cx="123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  <a:hlinkClick r:id="rId9" action="ppaction://hlinksldjump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9" action="ppaction://hlinksldjump"/>
              </a:rPr>
              <a:t>овка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6093296"/>
            <a:ext cx="3816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anose="020B0A04020102020204" pitchFamily="34" charset="0"/>
                <a:hlinkClick r:id="rId10"/>
              </a:rPr>
              <a:t>peter1111@mail.ru</a:t>
            </a:r>
            <a:endParaRPr lang="ru-RU" sz="105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54006"/>
            <a:ext cx="4499992" cy="33749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752528" cy="33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611703"/>
            <a:ext cx="7668344" cy="50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462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Балясины, ступени, колонны, парапеты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404664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ru-RU" dirty="0" smtClean="0">
                <a:latin typeface="Book Antiqua" panose="02040602050305030304" pitchFamily="18" charset="0"/>
              </a:rPr>
              <a:t>Искусственный камень гораздо практичнее натурального. В частности, он незаменим при устройстве ступеней. Мы производим широкий ассортимент искусственного мрамора, гранита, малахита. </a:t>
            </a:r>
          </a:p>
          <a:p>
            <a:pPr algn="just"/>
            <a:r>
              <a:rPr lang="ru-RU" dirty="0" smtClean="0">
                <a:latin typeface="Book Antiqua" panose="02040602050305030304" pitchFamily="18" charset="0"/>
              </a:rPr>
              <a:t>	Одним из наших «ноу хау» являются бесшовные балясины и колонны из бетона или гипса.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52625"/>
            <a:ext cx="2912548" cy="2124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7910"/>
            <a:ext cx="1584960" cy="2115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52" y="1948196"/>
            <a:ext cx="3176144" cy="2115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86" y="4367910"/>
            <a:ext cx="2876578" cy="21574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4" y="1916832"/>
            <a:ext cx="2570432" cy="21610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365104"/>
            <a:ext cx="2967211" cy="21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6" y="623809"/>
            <a:ext cx="7692346" cy="5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" y="116632"/>
            <a:ext cx="3286347" cy="2188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32856"/>
            <a:ext cx="3528392" cy="2188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77072"/>
            <a:ext cx="331724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2" y="476672"/>
            <a:ext cx="7326268" cy="54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476672"/>
            <a:ext cx="4457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6" y="186142"/>
            <a:ext cx="5466667" cy="64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571500"/>
            <a:ext cx="6448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0" y="692696"/>
            <a:ext cx="7393568" cy="54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512559"/>
            <a:ext cx="6870700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61330"/>
            <a:ext cx="1508188" cy="16242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55546"/>
            <a:ext cx="1153373" cy="16299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5546"/>
            <a:ext cx="2520280" cy="16240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45751"/>
            <a:ext cx="1656184" cy="16672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8" y="3459483"/>
            <a:ext cx="2236228" cy="16770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77005"/>
            <a:ext cx="2520280" cy="16801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3" y="3477005"/>
            <a:ext cx="1260140" cy="16801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59483"/>
            <a:ext cx="1095580" cy="16977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1560" y="116632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Экстерьеры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44624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Садово-парковое благоустройство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332656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Book Antiqua" panose="02040602050305030304" pitchFamily="18" charset="0"/>
              </a:rPr>
              <a:t>Воплотим в бетоне любые фантазии ландшафтного дизайнера: тротуарная плитка, брусчатка, фонтанно-клумбовые комплексы, барельефы, горельефы, малые </a:t>
            </a:r>
            <a:r>
              <a:rPr lang="ru-RU" smtClean="0">
                <a:latin typeface="Book Antiqua" panose="02040602050305030304" pitchFamily="18" charset="0"/>
              </a:rPr>
              <a:t>архитектурные формы.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8" y="1389888"/>
            <a:ext cx="7315502" cy="52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872208" cy="26660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6632"/>
            <a:ext cx="2952328" cy="18856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2956560" cy="2264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0" y="2348880"/>
            <a:ext cx="5385816" cy="17343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8" y="2926440"/>
            <a:ext cx="2139696" cy="20147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43" y="4449320"/>
            <a:ext cx="2371361" cy="23640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21088"/>
            <a:ext cx="2677729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25365"/>
            <a:ext cx="5832648" cy="32880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4624"/>
            <a:ext cx="6012160" cy="33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116631"/>
            <a:ext cx="4296139" cy="32221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7"/>
            <a:ext cx="4211617" cy="28779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3501008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309836"/>
            <a:ext cx="4032447" cy="3024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21" y="332657"/>
            <a:ext cx="4585650" cy="30015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9" y="3645024"/>
            <a:ext cx="4475964" cy="3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60648"/>
            <a:ext cx="6192688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9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7" y="321551"/>
            <a:ext cx="7879795" cy="59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4462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КОВКА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323364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Металл и камень – идеальное сочетание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6094"/>
            <a:ext cx="2771800" cy="2078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846094"/>
            <a:ext cx="2771800" cy="2078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96" y="836712"/>
            <a:ext cx="2771800" cy="2078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68960"/>
            <a:ext cx="2754306" cy="36724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68960"/>
            <a:ext cx="2754306" cy="36724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01008"/>
            <a:ext cx="2808312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180020"/>
            <a:ext cx="4235963" cy="31769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73016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" y="1124744"/>
            <a:ext cx="3219822" cy="4293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4624"/>
            <a:ext cx="4464496" cy="33483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429000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4" y="592066"/>
            <a:ext cx="7231724" cy="54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4176464" cy="31323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37012"/>
            <a:ext cx="4176464" cy="3132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72816"/>
            <a:ext cx="470452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84" y="592066"/>
            <a:ext cx="7231724" cy="54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0" y="529535"/>
            <a:ext cx="7602096" cy="54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1992" y="404664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Book Antiqua" panose="02040602050305030304" pitchFamily="18" charset="0"/>
              </a:rPr>
              <a:t>Неотъемлемой частью интерьера являются лепнина, порталы, наличники и прочие декоративные элементы из бетона, гипса, керамики (шамот).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11663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ИНТЕРЬЕРЫ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26486"/>
            <a:ext cx="3635895" cy="23942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26487"/>
            <a:ext cx="3615257" cy="23806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005063"/>
            <a:ext cx="3635895" cy="272692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005063"/>
            <a:ext cx="4134589" cy="27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8" y="676414"/>
            <a:ext cx="7677216" cy="498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3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699"/>
            <a:ext cx="4860032" cy="32002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45024"/>
            <a:ext cx="4896544" cy="32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4" y="634397"/>
            <a:ext cx="7852586" cy="517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3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82</Words>
  <Application>Microsoft Office PowerPoint</Application>
  <PresentationFormat>Экран (4:3)</PresentationFormat>
  <Paragraphs>17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Интерьеры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Пользователь</cp:lastModifiedBy>
  <cp:revision>29</cp:revision>
  <dcterms:created xsi:type="dcterms:W3CDTF">2014-01-20T17:11:43Z</dcterms:created>
  <dcterms:modified xsi:type="dcterms:W3CDTF">2014-06-25T08:56:20Z</dcterms:modified>
</cp:coreProperties>
</file>